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26573EB7-B841-4640-B2E0-6B40C39AD953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4CCFA24B-7A9E-42B3-9520-EE64C3CB5FEA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Figure B2. </a:t>
            </a:r>
            <a:r>
              <a:rPr lang="en-US" altLang="en-US">
                <a:latin typeface="Arial" pitchFamily="34" charset="0"/>
                <a:ea typeface="Arial" pitchFamily="34" charset="0"/>
              </a:rPr>
              <a:t>As Fig. B1, but for a protostellar core. The same image cut-outs are shown.
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2025 The Author(s). Published by Oxford University Press on behalf of Royal Astronomical Society.This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DDB510FC-09BD-4A1E-9E9F-30E3622F8801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mnras/staf009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Mon Not R Astron Soc</a:t>
            </a:r>
            <a:r>
              <a:rPr lang="en-US" altLang="en-US" sz="1000">
                <a:solidFill>
                  <a:srgbClr val="333333"/>
                </a:solidFill>
              </a:rPr>
              <a:t>, Volume 537, Issue 2, February 2025, Pages 2127–2150,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https://doi.org/10.1093/mnras/staf009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Figure B2. </a:t>
            </a:r>
            <a:r>
              <a:rPr lang="en-US" altLang="en-US" b="0"/>
              <a:t>As Fig. B1, but for a protostellar core. The same image cut-outs are shown.
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3983037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Figure B2. As Fig. B1, but for a protostellar core. The same image cut-outs are shown.
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2025-04-08T10:15:52Z</dcterms:modified>
</cp:coreProperties>
</file>