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B6B5AAD6-847B-4676-ADC1-B560CD138CBF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8DBA865A-2BC2-4897-91B0-E4E597317455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Figure A2. </a:t>
            </a:r>
            <a:r>
              <a:rPr lang="en-US" altLang="en-US">
                <a:latin typeface="Arial" pitchFamily="34" charset="0"/>
                <a:ea typeface="Arial" pitchFamily="34" charset="0"/>
              </a:rPr>
              <a:t>The reduced SCUBA-2 450 $\mu$m flux density map, shown in logarithmic scaling.
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2025 The Author(s). Published by Oxford University Press on behalf of Royal Astronomical Society.This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06A788DB-E379-40D8-993F-5A5A2024BE7F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mnras/staf009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Mon Not R Astron Soc</a:t>
            </a:r>
            <a:r>
              <a:rPr lang="en-US" altLang="en-US" sz="1000">
                <a:solidFill>
                  <a:srgbClr val="333333"/>
                </a:solidFill>
              </a:rPr>
              <a:t>, Volume 537, Issue 2, February 2025, Pages 2127–2150,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https://doi.org/10.1093/mnras/staf009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Figure A2. </a:t>
            </a:r>
            <a:r>
              <a:rPr lang="en-US" altLang="en-US" b="0"/>
              <a:t>The reduced SCUBA-2 450 $\mu$m flux density map, shown in logarithmic scaling.
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2497777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Figure A2. The reduced SCUBA-2 450 $\mu$m flux density map, shown in logarithmic scaling.
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2025-04-08T10:15:46Z</dcterms:modified>
</cp:coreProperties>
</file>